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3" r:id="rId6"/>
    <p:sldId id="261" r:id="rId7"/>
    <p:sldId id="262" r:id="rId8"/>
    <p:sldId id="256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A6D"/>
    <a:srgbClr val="03D76B"/>
    <a:srgbClr val="0BB95C"/>
    <a:srgbClr val="ED259A"/>
    <a:srgbClr val="3F67E1"/>
    <a:srgbClr val="00E975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png>
</file>

<file path=ppt/media/image5.gif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C4955E-348B-9E4C-BC5E-FAC5775BE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B27AAD-CA37-4541-AA93-5B465B842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43C17E-5C3F-DA47-9642-EE2F194D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90572-D4A4-0A41-8256-9E8F569A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91499-D238-244F-AC7B-9DFF51B9B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720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3A96C-5927-DE4C-8D93-A9E708B94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195D52-005C-6E4E-9B98-1466E076B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4C5AC2-E823-B444-A559-3B3B12217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039EA1-6AAF-8341-80A1-2300D2BD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C693E0-38A1-B64B-9D40-D739C398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3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EBBE40D-D193-DF4E-9AE5-4C57001BF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5FEA9B8-EEB0-8544-87C5-76CC8B910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CEF80B-4B16-1445-876F-6594B6AC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011751-EBA2-F945-BA71-7AEC5337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BFEC7A-A11E-D044-8047-DF9428A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430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84BD8-695E-4344-B4FF-3DA64A90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2B1E5-AE1E-DF41-A063-3EC287D1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EE9FD0-1906-234E-A050-5507414C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DCD144-873E-5E47-96F1-74B3DD560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F01FA-CF11-4046-A719-16034F02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0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ACB95-B33F-E04A-9550-A27DD2C2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A24B2E-FC35-204B-A086-673CEDA85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E39D5-EBF9-1E44-A7B9-39625A18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681D6E-7F85-2D4F-B48D-B445CD0C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D2EEB1-1133-DC42-A8CF-2B42D0C12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13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D0DC0-CAE2-0A42-ABF1-C22C41C80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A6BA6C-8E3A-A14F-949B-960B12BEE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A2EE5D-7F2A-3B41-A0AD-CB2E541DE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7CF154-9368-8A44-A96D-5469E62D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A1DD50-C47F-EA47-9A75-D8165147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A8295-D5D6-1E4A-AC56-FB60F669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7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C8A8C-37B7-9F43-800D-73B1AC7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EC8182-88DD-8649-87C6-2BA72CCE5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727EE6-59EC-3043-9A6C-F98DC22C6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8B826F3-9D21-264B-8617-56628463A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7F7FCC-66B0-5044-A619-15E77774C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D526BE1-68E9-FC40-B147-B41E6B2B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B9C738-E086-294E-8CB7-42E23E86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ED27B69-68C3-7F4B-AD38-B461B789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63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DEEA6-62C5-FD46-84DD-F1FD68D1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4C981B-1A47-2D4C-ADD6-6A566FA1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92F662-8EF9-C54E-96AF-F9B9B486B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116363D-3AD1-C843-B606-820E49A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10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B9FB77F-7EB5-4B49-BEE4-814C101D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E5E976-93F1-994E-8D55-4AFA9FF1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52AA0-0449-224B-AD2D-AC4D5F79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65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0E78-0500-FA42-9F05-83AEE33C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D8DAF-9D94-2E48-A9C2-F2EE8D545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CC6C35-8E3A-AA46-9B1A-D866A4B3F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FC9269-6A93-E542-93A7-AE399A0E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7E241D-FDB7-4B46-9680-F732C828C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E7AACD-D44F-D240-BDE5-A66CC7922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98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00B37-5928-2E42-ACD5-A124C9D7D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A098C91-E395-934D-91FD-3FBF87FB0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7D27E0-5234-6048-93F2-1CC1FA25E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589B7F-A645-D843-A490-BA6BFACE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8C5E10-13CF-E348-9D30-0409B8EE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0D4BE3-D418-AF46-81D8-F52FA646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6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720C5-C1DC-EC4D-A619-2BF94373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3F7536-5B42-3C46-A576-D9F16AF83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117A7-BC65-6B40-ABF3-6C027EED68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3D973-EC5D-9A44-A95A-F586A9E4E6BE}" type="datetimeFigureOut">
              <a:rPr lang="de-DE" smtClean="0"/>
              <a:t>22.10.19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CF060E-8F62-A244-BA81-45E904CBE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64BFFA-61A1-8F46-9717-BDFED622D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87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CCDE4C6-E101-3343-A130-B2599F5BB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82" y="4572311"/>
            <a:ext cx="6801321" cy="957262"/>
          </a:xfrm>
        </p:spPr>
        <p:txBody>
          <a:bodyPr anchor="ctr">
            <a:noAutofit/>
          </a:bodyPr>
          <a:lstStyle/>
          <a:p>
            <a:pPr algn="l"/>
            <a:r>
              <a:rPr lang="de-DE" sz="7200" dirty="0" err="1">
                <a:latin typeface="Lemon/Milk" panose="020B0603050302020204" pitchFamily="34" charset="0"/>
              </a:rPr>
              <a:t>Synthesia</a:t>
            </a:r>
            <a:endParaRPr lang="de-DE" sz="7200" dirty="0">
              <a:latin typeface="Lemon/Milk" panose="020B0603050302020204" pitchFamily="34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8123EFF-E6E8-5A4B-AA10-18E20A5F0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082" y="5529573"/>
            <a:ext cx="7192219" cy="613021"/>
          </a:xfrm>
        </p:spPr>
        <p:txBody>
          <a:bodyPr anchor="ctr">
            <a:normAutofit/>
          </a:bodyPr>
          <a:lstStyle/>
          <a:p>
            <a:pPr algn="l"/>
            <a:r>
              <a:rPr lang="de-DE" sz="2400" dirty="0" err="1">
                <a:latin typeface="Lemon/Milk light" panose="020B0303050302020204" pitchFamily="34" charset="0"/>
              </a:rPr>
              <a:t>implicit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music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sequencer</a:t>
            </a:r>
            <a:endParaRPr lang="de-DE" sz="2400" dirty="0">
              <a:latin typeface="Lemon/Milk light" panose="020B03030503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FF7076-9833-4F40-8F85-F9B343E528B5}"/>
              </a:ext>
            </a:extLst>
          </p:cNvPr>
          <p:cNvSpPr/>
          <p:nvPr/>
        </p:nvSpPr>
        <p:spPr>
          <a:xfrm>
            <a:off x="1441677" y="1935617"/>
            <a:ext cx="957262" cy="9572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5F6816-6956-684D-865C-472A65EDBE0B}"/>
              </a:ext>
            </a:extLst>
          </p:cNvPr>
          <p:cNvSpPr/>
          <p:nvPr/>
        </p:nvSpPr>
        <p:spPr>
          <a:xfrm>
            <a:off x="3455534" y="252413"/>
            <a:ext cx="2640466" cy="2640466"/>
          </a:xfrm>
          <a:prstGeom prst="ellipse">
            <a:avLst/>
          </a:prstGeom>
          <a:solidFill>
            <a:srgbClr val="00E9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378F616-A7AE-F648-9431-326449330F06}"/>
              </a:ext>
            </a:extLst>
          </p:cNvPr>
          <p:cNvSpPr/>
          <p:nvPr/>
        </p:nvSpPr>
        <p:spPr>
          <a:xfrm>
            <a:off x="6644367" y="1935617"/>
            <a:ext cx="1698512" cy="1698512"/>
          </a:xfrm>
          <a:prstGeom prst="ellipse">
            <a:avLst/>
          </a:prstGeom>
          <a:solidFill>
            <a:srgbClr val="3F6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046E5E3-0905-F244-B108-54121C830FCB}"/>
              </a:ext>
            </a:extLst>
          </p:cNvPr>
          <p:cNvSpPr/>
          <p:nvPr/>
        </p:nvSpPr>
        <p:spPr>
          <a:xfrm>
            <a:off x="8891247" y="-1232576"/>
            <a:ext cx="3718152" cy="3718152"/>
          </a:xfrm>
          <a:prstGeom prst="ellipse">
            <a:avLst/>
          </a:prstGeom>
          <a:solidFill>
            <a:srgbClr val="ED25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863F47D-9D55-F548-88D3-390ED806633B}"/>
              </a:ext>
            </a:extLst>
          </p:cNvPr>
          <p:cNvSpPr txBox="1"/>
          <p:nvPr/>
        </p:nvSpPr>
        <p:spPr>
          <a:xfrm>
            <a:off x="8022302" y="6408402"/>
            <a:ext cx="4060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Julius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Neudecker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 - Marlon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Lückert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4202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43920B1-A172-9848-9C94-523499965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499" y="2900351"/>
            <a:ext cx="3867002" cy="395764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5F244EFD-4D33-E141-B5DE-108FB1AC4ED8}"/>
              </a:ext>
            </a:extLst>
          </p:cNvPr>
          <p:cNvSpPr/>
          <p:nvPr/>
        </p:nvSpPr>
        <p:spPr>
          <a:xfrm>
            <a:off x="337456" y="3352655"/>
            <a:ext cx="3087460" cy="30874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1D59EA8-B46D-8A4A-844B-0A65D346DE8A}"/>
              </a:ext>
            </a:extLst>
          </p:cNvPr>
          <p:cNvSpPr txBox="1"/>
          <p:nvPr/>
        </p:nvSpPr>
        <p:spPr>
          <a:xfrm>
            <a:off x="723898" y="3945870"/>
            <a:ext cx="2314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emon/Milk" panose="020B0603050302020204" pitchFamily="34" charset="0"/>
              </a:rPr>
              <a:t>Interessen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457139C-73CD-B64E-8A66-0665A62185BA}"/>
              </a:ext>
            </a:extLst>
          </p:cNvPr>
          <p:cNvSpPr/>
          <p:nvPr/>
        </p:nvSpPr>
        <p:spPr>
          <a:xfrm>
            <a:off x="1951290" y="294027"/>
            <a:ext cx="2958569" cy="2958569"/>
          </a:xfrm>
          <a:prstGeom prst="ellipse">
            <a:avLst/>
          </a:prstGeom>
          <a:solidFill>
            <a:srgbClr val="00CA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3B394C0B-0385-9144-B00A-E12C0475DD1F}"/>
              </a:ext>
            </a:extLst>
          </p:cNvPr>
          <p:cNvSpPr txBox="1"/>
          <p:nvPr/>
        </p:nvSpPr>
        <p:spPr>
          <a:xfrm>
            <a:off x="2267628" y="904692"/>
            <a:ext cx="2314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emon/Milk" panose="020B0603050302020204" pitchFamily="34" charset="0"/>
              </a:rPr>
              <a:t>Bedürfnisse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0BB047-9DE8-A349-B0CC-173F991C6A90}"/>
              </a:ext>
            </a:extLst>
          </p:cNvPr>
          <p:cNvSpPr/>
          <p:nvPr/>
        </p:nvSpPr>
        <p:spPr>
          <a:xfrm>
            <a:off x="6339835" y="143556"/>
            <a:ext cx="3098079" cy="3085228"/>
          </a:xfrm>
          <a:prstGeom prst="ellipse">
            <a:avLst/>
          </a:prstGeom>
          <a:solidFill>
            <a:srgbClr val="3F6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BC5B774-215E-CF49-BB71-22F83D38DA8E}"/>
              </a:ext>
            </a:extLst>
          </p:cNvPr>
          <p:cNvSpPr txBox="1"/>
          <p:nvPr/>
        </p:nvSpPr>
        <p:spPr>
          <a:xfrm>
            <a:off x="6712027" y="792808"/>
            <a:ext cx="2314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emon/Milk" panose="020B0603050302020204" pitchFamily="34" charset="0"/>
              </a:rPr>
              <a:t>Fähigkeiten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21FF59-6819-FA43-8069-63A65184EB22}"/>
              </a:ext>
            </a:extLst>
          </p:cNvPr>
          <p:cNvSpPr/>
          <p:nvPr/>
        </p:nvSpPr>
        <p:spPr>
          <a:xfrm>
            <a:off x="8460738" y="3012622"/>
            <a:ext cx="3485810" cy="3452802"/>
          </a:xfrm>
          <a:prstGeom prst="ellipse">
            <a:avLst/>
          </a:prstGeom>
          <a:solidFill>
            <a:srgbClr val="ED25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62AC62D4-8BB6-724F-AF30-5E6A730BDA34}"/>
              </a:ext>
            </a:extLst>
          </p:cNvPr>
          <p:cNvSpPr txBox="1"/>
          <p:nvPr/>
        </p:nvSpPr>
        <p:spPr>
          <a:xfrm>
            <a:off x="9026602" y="3741148"/>
            <a:ext cx="2314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solidFill>
                  <a:schemeClr val="bg1"/>
                </a:solidFill>
                <a:latin typeface="Lemon/Milk" panose="020B0603050302020204" pitchFamily="34" charset="0"/>
              </a:rPr>
              <a:t>Kenntnisse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3E08D127-0645-754C-8CCE-219E7BC41F4F}"/>
              </a:ext>
            </a:extLst>
          </p:cNvPr>
          <p:cNvSpPr txBox="1"/>
          <p:nvPr/>
        </p:nvSpPr>
        <p:spPr>
          <a:xfrm>
            <a:off x="536796" y="4659662"/>
            <a:ext cx="1126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Musik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8D796C7-EA76-3349-9F52-021E17DD53E9}"/>
              </a:ext>
            </a:extLst>
          </p:cNvPr>
          <p:cNvSpPr txBox="1"/>
          <p:nvPr/>
        </p:nvSpPr>
        <p:spPr>
          <a:xfrm>
            <a:off x="919839" y="5443433"/>
            <a:ext cx="1964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Geselligkeit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73DD27F6-49C5-9A41-B4CA-FDD10DA2BEBE}"/>
              </a:ext>
            </a:extLst>
          </p:cNvPr>
          <p:cNvSpPr txBox="1"/>
          <p:nvPr/>
        </p:nvSpPr>
        <p:spPr>
          <a:xfrm>
            <a:off x="1980856" y="4508190"/>
            <a:ext cx="1126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Spaß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8A945190-C519-6442-AAF3-AD7FF6990FB6}"/>
              </a:ext>
            </a:extLst>
          </p:cNvPr>
          <p:cNvSpPr txBox="1"/>
          <p:nvPr/>
        </p:nvSpPr>
        <p:spPr>
          <a:xfrm>
            <a:off x="2544192" y="1644613"/>
            <a:ext cx="19844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kreativ</a:t>
            </a:r>
          </a:p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ausleben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619CE41-4DC1-104E-A569-DD4028310399}"/>
              </a:ext>
            </a:extLst>
          </p:cNvPr>
          <p:cNvSpPr txBox="1"/>
          <p:nvPr/>
        </p:nvSpPr>
        <p:spPr>
          <a:xfrm>
            <a:off x="7021120" y="1366357"/>
            <a:ext cx="1952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kann kein Instrument spielen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F1C23842-0CA3-0845-B2D8-C3C47F806AA8}"/>
              </a:ext>
            </a:extLst>
          </p:cNvPr>
          <p:cNvSpPr txBox="1"/>
          <p:nvPr/>
        </p:nvSpPr>
        <p:spPr>
          <a:xfrm>
            <a:off x="8973284" y="4407535"/>
            <a:ext cx="2681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Grundgefühl für musikalisches Arrangement</a:t>
            </a:r>
          </a:p>
        </p:txBody>
      </p:sp>
    </p:spTree>
    <p:extLst>
      <p:ext uri="{BB962C8B-B14F-4D97-AF65-F5344CB8AC3E}">
        <p14:creationId xmlns:p14="http://schemas.microsoft.com/office/powerpoint/2010/main" val="3204584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Explizite Musikerzeugung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57C0F6F-5DDB-B44F-ADD6-A382A733C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6535" y="1545913"/>
            <a:ext cx="3778929" cy="4946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68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Implizite Musikerzeugung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A901CAC-38BE-4C4B-BE05-1071FD6D6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20" y="2161846"/>
            <a:ext cx="11240559" cy="380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5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Konzept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Steuerung von Instrumenten durch Parameter</a:t>
            </a:r>
          </a:p>
          <a:p>
            <a:pPr lvl="1"/>
            <a:r>
              <a:rPr lang="de-DE" dirty="0"/>
              <a:t>Komplexität, Tempo, Timbre, Arpeggio, Akkordfolge</a:t>
            </a:r>
          </a:p>
          <a:p>
            <a:r>
              <a:rPr lang="de-DE" dirty="0"/>
              <a:t>Einstellung der Parameter mit Händen</a:t>
            </a:r>
          </a:p>
          <a:p>
            <a:pPr lvl="1"/>
            <a:r>
              <a:rPr lang="de-DE" dirty="0"/>
              <a:t>mehrere Nutzer gleichzeitig</a:t>
            </a:r>
          </a:p>
          <a:p>
            <a:pPr lvl="1"/>
            <a:r>
              <a:rPr lang="de-DE" dirty="0"/>
              <a:t>keine Überforderung durch zu viele Parameter</a:t>
            </a:r>
          </a:p>
          <a:p>
            <a:pPr lvl="1"/>
            <a:endParaRPr lang="de-DE" dirty="0"/>
          </a:p>
          <a:p>
            <a:r>
              <a:rPr lang="de-DE" dirty="0"/>
              <a:t>Implizite Interaktionen</a:t>
            </a:r>
          </a:p>
          <a:p>
            <a:pPr lvl="1"/>
            <a:r>
              <a:rPr lang="de-DE" dirty="0"/>
              <a:t>Instrumente werden nicht mit expliziten Noten gespielt</a:t>
            </a:r>
          </a:p>
          <a:p>
            <a:pPr lvl="1"/>
            <a:r>
              <a:rPr lang="de-DE" dirty="0"/>
              <a:t>es wird automatisch erkannt wie viele Nutzer mitmachen</a:t>
            </a:r>
          </a:p>
        </p:txBody>
      </p:sp>
    </p:spTree>
    <p:extLst>
      <p:ext uri="{BB962C8B-B14F-4D97-AF65-F5344CB8AC3E}">
        <p14:creationId xmlns:p14="http://schemas.microsoft.com/office/powerpoint/2010/main" val="2072567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9FAAEB4E-1269-334C-B0AA-2B54B989D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94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Technische Umsetzung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A2DAB1F-5357-8C40-83B7-1A1924DCA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637972"/>
            <a:ext cx="3810000" cy="29972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D58F68B4-7F82-DC48-8E3F-74C0C3548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5800" y="2307772"/>
            <a:ext cx="5588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61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medien 3" descr="Mockup_Video">
            <a:hlinkClick r:id="" action="ppaction://media"/>
            <a:extLst>
              <a:ext uri="{FF2B5EF4-FFF2-40B4-BE49-F238E27FC236}">
                <a16:creationId xmlns:a16="http://schemas.microsoft.com/office/drawing/2014/main" id="{C04AA9A7-3517-B646-BF6F-D671A8E782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7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86</Words>
  <Application>Microsoft Macintosh PowerPoint</Application>
  <PresentationFormat>Breitbild</PresentationFormat>
  <Paragraphs>27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Heiti TC Medium</vt:lpstr>
      <vt:lpstr>Arial</vt:lpstr>
      <vt:lpstr>Calibri</vt:lpstr>
      <vt:lpstr>Calibri Light</vt:lpstr>
      <vt:lpstr>Lemon/Milk</vt:lpstr>
      <vt:lpstr>Lemon/Milk light</vt:lpstr>
      <vt:lpstr>Office</vt:lpstr>
      <vt:lpstr>Synthesia</vt:lpstr>
      <vt:lpstr>PowerPoint-Präsentation</vt:lpstr>
      <vt:lpstr>Explizite Musikerzeugung</vt:lpstr>
      <vt:lpstr>Implizite Musikerzeugung</vt:lpstr>
      <vt:lpstr>Konzept</vt:lpstr>
      <vt:lpstr>PowerPoint-Präsentation</vt:lpstr>
      <vt:lpstr>Technische Umsetzung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Synthesia</dc:title>
  <dc:creator>Marlon Lückert</dc:creator>
  <cp:lastModifiedBy>Marlon Lückert</cp:lastModifiedBy>
  <cp:revision>10</cp:revision>
  <dcterms:created xsi:type="dcterms:W3CDTF">2019-10-22T12:46:41Z</dcterms:created>
  <dcterms:modified xsi:type="dcterms:W3CDTF">2019-10-22T21:57:42Z</dcterms:modified>
</cp:coreProperties>
</file>